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0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65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177C9C9-178A-483B-99D1-86C4D5A86C9E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CC03980-578F-4487-8E98-998F2012B1CF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C9C9-178A-483B-99D1-86C4D5A86C9E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80-578F-4487-8E98-998F2012B1C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C9C9-178A-483B-99D1-86C4D5A86C9E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80-578F-4487-8E98-998F2012B1C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C9C9-178A-483B-99D1-86C4D5A86C9E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80-578F-4487-8E98-998F2012B1C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C9C9-178A-483B-99D1-86C4D5A86C9E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80-578F-4487-8E98-998F2012B1C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C9C9-178A-483B-99D1-86C4D5A86C9E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80-578F-4487-8E98-998F2012B1C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C9C9-178A-483B-99D1-86C4D5A86C9E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80-578F-4487-8E98-998F2012B1C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C9C9-178A-483B-99D1-86C4D5A86C9E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80-578F-4487-8E98-998F2012B1C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C9C9-178A-483B-99D1-86C4D5A86C9E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80-578F-4487-8E98-998F2012B1C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C9C9-178A-483B-99D1-86C4D5A86C9E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80-578F-4487-8E98-998F2012B1CF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C9C9-178A-483B-99D1-86C4D5A86C9E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3980-578F-4487-8E98-998F2012B1C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177C9C9-178A-483B-99D1-86C4D5A86C9E}" type="datetimeFigureOut">
              <a:rPr lang="nl-NL" smtClean="0"/>
              <a:t>19-1-2016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CC03980-578F-4487-8E98-998F2012B1CF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3: Blessures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848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Kneuzing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Weefsel onder de huid is beschadigd</a:t>
            </a:r>
          </a:p>
          <a:p>
            <a:r>
              <a:rPr lang="nl-NL" dirty="0" smtClean="0"/>
              <a:t>Vaak kapotte bloedvaatjes </a:t>
            </a:r>
            <a:r>
              <a:rPr lang="nl-NL" dirty="0" smtClean="0">
                <a:sym typeface="Wingdings" panose="05000000000000000000" pitchFamily="2" charset="2"/>
              </a:rPr>
              <a:t> blauwe plek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7528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88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Spierpijn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Overbelasting van de spieren</a:t>
            </a:r>
          </a:p>
          <a:p>
            <a:r>
              <a:rPr lang="nl-NL" dirty="0" smtClean="0"/>
              <a:t>Ontstaan afvalstoffen </a:t>
            </a:r>
            <a:r>
              <a:rPr lang="nl-NL" dirty="0" smtClean="0">
                <a:sym typeface="Wingdings" panose="05000000000000000000" pitchFamily="2" charset="2"/>
              </a:rPr>
              <a:t> niet snel genoeg afgevoerd  spierpijn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2299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Spierkramp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Samentrekken van de spier</a:t>
            </a:r>
          </a:p>
          <a:p>
            <a:r>
              <a:rPr lang="nl-NL" dirty="0" smtClean="0"/>
              <a:t>Spier verkrampt</a:t>
            </a:r>
          </a:p>
          <a:p>
            <a:r>
              <a:rPr lang="nl-NL" dirty="0" smtClean="0"/>
              <a:t>Spiercellen zitten ‘vast’, waardoor de spier minder bewegelijk is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7404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Spierscheuring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Scheurtje in de vliezen van de spierbundel</a:t>
            </a:r>
          </a:p>
          <a:p>
            <a:r>
              <a:rPr lang="nl-NL" dirty="0" smtClean="0"/>
              <a:t>Genezing door rust </a:t>
            </a:r>
          </a:p>
          <a:p>
            <a:r>
              <a:rPr lang="nl-NL" dirty="0" smtClean="0"/>
              <a:t>Bekende: zweepslag in de kuit 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03" y="4005064"/>
            <a:ext cx="4037856" cy="237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129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Voorkomen van blessures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Intapen van gewrichten</a:t>
            </a:r>
          </a:p>
          <a:p>
            <a:r>
              <a:rPr lang="nl-NL" dirty="0" smtClean="0"/>
              <a:t>Warming-up</a:t>
            </a:r>
          </a:p>
          <a:p>
            <a:r>
              <a:rPr lang="nl-NL" dirty="0" err="1" smtClean="0"/>
              <a:t>Cooling</a:t>
            </a:r>
            <a:r>
              <a:rPr lang="nl-NL" dirty="0" smtClean="0"/>
              <a:t>-down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768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Volgende les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Vrijdag:</a:t>
            </a:r>
          </a:p>
          <a:p>
            <a:pPr lvl="1"/>
            <a:r>
              <a:rPr lang="nl-NL" dirty="0" smtClean="0"/>
              <a:t>Paragraaf 3 af</a:t>
            </a:r>
          </a:p>
          <a:p>
            <a:pPr lvl="1"/>
            <a:r>
              <a:rPr lang="nl-NL" smtClean="0"/>
              <a:t>Leren 1-3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393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gaan we doen vandaag?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Bespreken paragraaf 3:</a:t>
            </a:r>
          </a:p>
          <a:p>
            <a:pPr lvl="1"/>
            <a:r>
              <a:rPr lang="nl-NL" dirty="0"/>
              <a:t>Wat zijn blessures?</a:t>
            </a:r>
          </a:p>
          <a:p>
            <a:pPr lvl="1"/>
            <a:r>
              <a:rPr lang="nl-NL" dirty="0"/>
              <a:t>Bespreken van een aantal blessures aan het skelet en de spieren</a:t>
            </a:r>
          </a:p>
          <a:p>
            <a:pPr lvl="1"/>
            <a:r>
              <a:rPr lang="nl-NL" dirty="0"/>
              <a:t>Bespreken van sport blessures</a:t>
            </a:r>
          </a:p>
          <a:p>
            <a:r>
              <a:rPr lang="nl-NL" dirty="0" smtClean="0"/>
              <a:t>Maken paragraaf 3 (huiswerk woensdag) </a:t>
            </a: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27583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Blessure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Beschadiging aan spier, bot, weefsel of gewricht</a:t>
            </a:r>
          </a:p>
          <a:p>
            <a:r>
              <a:rPr lang="nl-NL" dirty="0" smtClean="0"/>
              <a:t>Oorzaak:</a:t>
            </a:r>
          </a:p>
          <a:p>
            <a:pPr lvl="1"/>
            <a:r>
              <a:rPr lang="nl-NL" dirty="0" smtClean="0"/>
              <a:t>Valpartij</a:t>
            </a:r>
          </a:p>
          <a:p>
            <a:pPr lvl="1"/>
            <a:r>
              <a:rPr lang="nl-NL" dirty="0" smtClean="0"/>
              <a:t>Botsing</a:t>
            </a:r>
          </a:p>
          <a:p>
            <a:pPr lvl="1"/>
            <a:r>
              <a:rPr lang="nl-NL" dirty="0" smtClean="0"/>
              <a:t>Verkeerde bewegingen</a:t>
            </a:r>
          </a:p>
          <a:p>
            <a:pPr lvl="1"/>
            <a:r>
              <a:rPr lang="nl-NL" dirty="0" smtClean="0"/>
              <a:t>Teveel doen </a:t>
            </a:r>
            <a:r>
              <a:rPr lang="nl-NL" dirty="0" smtClean="0">
                <a:sym typeface="Wingdings" panose="05000000000000000000" pitchFamily="2" charset="2"/>
              </a:rPr>
              <a:t> overbelasting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07890"/>
            <a:ext cx="4454105" cy="148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74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Botbreuk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Breuk/scheur in het bot</a:t>
            </a:r>
          </a:p>
          <a:p>
            <a:pPr lvl="1"/>
            <a:r>
              <a:rPr lang="nl-NL" dirty="0"/>
              <a:t>Open botbreuk</a:t>
            </a:r>
          </a:p>
          <a:p>
            <a:pPr lvl="1"/>
            <a:r>
              <a:rPr lang="nl-NL" dirty="0"/>
              <a:t>Gesloten botbreuk </a:t>
            </a:r>
          </a:p>
          <a:p>
            <a:r>
              <a:rPr lang="nl-NL" dirty="0" smtClean="0"/>
              <a:t>Diagnose door röntgen</a:t>
            </a:r>
          </a:p>
          <a:p>
            <a:r>
              <a:rPr lang="nl-NL" dirty="0" smtClean="0"/>
              <a:t>Behandeling: gips, operatie of zetten </a:t>
            </a:r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64197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3456384" cy="259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5759202" cy="316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33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Ontwrichting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gewrichtsknobbel schiet uit de gewrichtskom</a:t>
            </a:r>
          </a:p>
          <a:p>
            <a:r>
              <a:rPr lang="nl-NL" dirty="0" smtClean="0"/>
              <a:t>Oprekken van gewrichtsbanden 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73" y="3501008"/>
            <a:ext cx="356805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8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Verstuiking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Uitrekken of uitscheuren van gewrichtsbanden of gewrichtskapsel</a:t>
            </a:r>
          </a:p>
          <a:p>
            <a:r>
              <a:rPr lang="nl-NL" dirty="0" smtClean="0"/>
              <a:t>GEEN verschuiving van het gewricht 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43" y="3645024"/>
            <a:ext cx="4010794" cy="29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06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Anatomie van de knie </a:t>
            </a:r>
            <a:endParaRPr lang="nl-N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3816424" cy="366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94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Voetbalknie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Beschadiging aan de meniscus</a:t>
            </a:r>
          </a:p>
          <a:p>
            <a:endParaRPr lang="nl-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543348" cy="339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25812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720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</TotalTime>
  <Words>192</Words>
  <Application>Microsoft Office PowerPoint</Application>
  <PresentationFormat>Diavoorstelling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Austin</vt:lpstr>
      <vt:lpstr>Hoofdstuk 3</vt:lpstr>
      <vt:lpstr>Wat gaan we doen vandaag?</vt:lpstr>
      <vt:lpstr>Blessure</vt:lpstr>
      <vt:lpstr>Botbreuk </vt:lpstr>
      <vt:lpstr>PowerPoint-presentatie</vt:lpstr>
      <vt:lpstr>Ontwrichting </vt:lpstr>
      <vt:lpstr>Verstuiking </vt:lpstr>
      <vt:lpstr>Anatomie van de knie </vt:lpstr>
      <vt:lpstr>Voetbalknie</vt:lpstr>
      <vt:lpstr>Kneuzing</vt:lpstr>
      <vt:lpstr>Spierpijn </vt:lpstr>
      <vt:lpstr>Spierkramp </vt:lpstr>
      <vt:lpstr>Spierscheuring </vt:lpstr>
      <vt:lpstr>Voorkomen van blessures</vt:lpstr>
      <vt:lpstr>Volgende les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3</dc:title>
  <dc:creator>marloes kemna</dc:creator>
  <cp:lastModifiedBy>marloes kemna</cp:lastModifiedBy>
  <cp:revision>4</cp:revision>
  <dcterms:created xsi:type="dcterms:W3CDTF">2016-01-14T08:11:28Z</dcterms:created>
  <dcterms:modified xsi:type="dcterms:W3CDTF">2016-01-19T07:01:34Z</dcterms:modified>
</cp:coreProperties>
</file>